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7" r:id="rId4"/>
    <p:sldId id="271" r:id="rId5"/>
    <p:sldId id="260" r:id="rId6"/>
    <p:sldId id="272" r:id="rId7"/>
    <p:sldId id="258" r:id="rId8"/>
    <p:sldId id="273" r:id="rId9"/>
    <p:sldId id="274" r:id="rId10"/>
    <p:sldId id="275" r:id="rId11"/>
    <p:sldId id="262" r:id="rId12"/>
    <p:sldId id="263" r:id="rId13"/>
    <p:sldId id="264" r:id="rId14"/>
    <p:sldId id="266" r:id="rId15"/>
    <p:sldId id="326" r:id="rId16"/>
    <p:sldId id="324" r:id="rId17"/>
    <p:sldId id="323" r:id="rId18"/>
    <p:sldId id="327" r:id="rId19"/>
    <p:sldId id="265" r:id="rId20"/>
    <p:sldId id="276" r:id="rId21"/>
    <p:sldId id="277" r:id="rId22"/>
    <p:sldId id="278" r:id="rId23"/>
    <p:sldId id="270" r:id="rId24"/>
    <p:sldId id="279" r:id="rId25"/>
    <p:sldId id="280" r:id="rId26"/>
    <p:sldId id="268" r:id="rId27"/>
  </p:sldIdLst>
  <p:sldSz cx="12192000" cy="6858000"/>
  <p:notesSz cx="6858000" cy="9144000"/>
  <p:defaultTextStyle>
    <a:defPPr>
      <a:defRPr lang="mn-M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2443" autoAdjust="0"/>
  </p:normalViewPr>
  <p:slideViewPr>
    <p:cSldViewPr snapToGrid="0">
      <p:cViewPr varScale="1">
        <p:scale>
          <a:sx n="76" d="100"/>
          <a:sy n="76" d="100"/>
        </p:scale>
        <p:origin x="126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n-M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359DC-4D19-483D-9607-ED2D1C7D7CF2}" type="datetimeFigureOut">
              <a:rPr lang="mn-MN" smtClean="0"/>
              <a:t>2019.08.18</a:t>
            </a:fld>
            <a:endParaRPr lang="mn-M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n-M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n-M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n-M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2D320-A8B8-4943-8049-A01DF60C62E7}" type="slidenum">
              <a:rPr lang="mn-MN" smtClean="0"/>
              <a:t>‹#›</a:t>
            </a:fld>
            <a:endParaRPr lang="mn-MN"/>
          </a:p>
        </p:txBody>
      </p:sp>
    </p:spTree>
    <p:extLst>
      <p:ext uri="{BB962C8B-B14F-4D97-AF65-F5344CB8AC3E}">
        <p14:creationId xmlns:p14="http://schemas.microsoft.com/office/powerpoint/2010/main" val="1306648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n-M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2D320-A8B8-4943-8049-A01DF60C62E7}" type="slidenum">
              <a:rPr lang="mn-MN" smtClean="0"/>
              <a:t>2</a:t>
            </a:fld>
            <a:endParaRPr lang="mn-MN"/>
          </a:p>
        </p:txBody>
      </p:sp>
    </p:spTree>
    <p:extLst>
      <p:ext uri="{BB962C8B-B14F-4D97-AF65-F5344CB8AC3E}">
        <p14:creationId xmlns:p14="http://schemas.microsoft.com/office/powerpoint/2010/main" val="2305034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These processes include learning (the acquisition of information and rules for using the information), reasoning (using rules to reach approximate or definite conclusions) and self-correction.</a:t>
            </a:r>
            <a:endParaRPr lang="mn-M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mn-M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2D320-A8B8-4943-8049-A01DF60C62E7}" type="slidenum">
              <a:rPr lang="mn-MN" smtClean="0"/>
              <a:t>3</a:t>
            </a:fld>
            <a:endParaRPr lang="mn-MN"/>
          </a:p>
        </p:txBody>
      </p:sp>
    </p:spTree>
    <p:extLst>
      <p:ext uri="{BB962C8B-B14F-4D97-AF65-F5344CB8AC3E}">
        <p14:creationId xmlns:p14="http://schemas.microsoft.com/office/powerpoint/2010/main" val="1687383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base"/>
            <a:r>
              <a:rPr lang="en-GB" b="0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programming is automation, then machine learning is automating the process of automation.</a:t>
            </a:r>
          </a:p>
          <a:p>
            <a:pPr algn="just" fontAlgn="base"/>
            <a:r>
              <a:rPr lang="en-GB" b="0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 software is the bottleneck, we don’t have enough good developers. Let the data do the work instead of people. Machine learning is the way to make programming scalable.</a:t>
            </a:r>
          </a:p>
          <a:p>
            <a:endParaRPr lang="mn-M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2D320-A8B8-4943-8049-A01DF60C62E7}" type="slidenum">
              <a:rPr lang="mn-MN" smtClean="0"/>
              <a:t>5</a:t>
            </a:fld>
            <a:endParaRPr lang="mn-MN"/>
          </a:p>
        </p:txBody>
      </p:sp>
    </p:spTree>
    <p:extLst>
      <p:ext uri="{BB962C8B-B14F-4D97-AF65-F5344CB8AC3E}">
        <p14:creationId xmlns:p14="http://schemas.microsoft.com/office/powerpoint/2010/main" val="386308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19672-9A09-4F5B-B7EE-C00B59AEB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mn-M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56940-5E9D-4613-BE5A-D9D7E364D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mn-M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4C76C-3587-4FA2-845F-07D14DB8B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C1AD-E2DD-41D8-AE16-5E13B8147680}" type="datetimeFigureOut">
              <a:rPr lang="mn-MN" smtClean="0"/>
              <a:t>2019.08.18</a:t>
            </a:fld>
            <a:endParaRPr lang="mn-M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6D610-BF70-4E6B-AD26-E1C6B54B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n-M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47051-8F58-466F-9A4F-0B4BA8BA4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4F86-732E-4898-A40E-ED8962D5D2BC}" type="slidenum">
              <a:rPr lang="mn-MN" smtClean="0"/>
              <a:t>‹#›</a:t>
            </a:fld>
            <a:endParaRPr lang="mn-MN"/>
          </a:p>
        </p:txBody>
      </p:sp>
    </p:spTree>
    <p:extLst>
      <p:ext uri="{BB962C8B-B14F-4D97-AF65-F5344CB8AC3E}">
        <p14:creationId xmlns:p14="http://schemas.microsoft.com/office/powerpoint/2010/main" val="37207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815EE-14D0-48F7-BEDF-2C322D49F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n-M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93D41-A467-4780-AA5B-370C8066B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n-M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EC091-AFCB-4455-8447-552144AF4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C1AD-E2DD-41D8-AE16-5E13B8147680}" type="datetimeFigureOut">
              <a:rPr lang="mn-MN" smtClean="0"/>
              <a:t>2019.08.18</a:t>
            </a:fld>
            <a:endParaRPr lang="mn-M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38E18-FB05-4782-A3C2-618478174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n-M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82E6E-E336-47FE-BC0D-9339BCBFE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4F86-732E-4898-A40E-ED8962D5D2BC}" type="slidenum">
              <a:rPr lang="mn-MN" smtClean="0"/>
              <a:t>‹#›</a:t>
            </a:fld>
            <a:endParaRPr lang="mn-MN"/>
          </a:p>
        </p:txBody>
      </p:sp>
    </p:spTree>
    <p:extLst>
      <p:ext uri="{BB962C8B-B14F-4D97-AF65-F5344CB8AC3E}">
        <p14:creationId xmlns:p14="http://schemas.microsoft.com/office/powerpoint/2010/main" val="126618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5B220B-E605-4C15-9C53-AD70C4023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mn-M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94C851-80AA-4EBD-A42D-B53A2C488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n-M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3029C-1401-427C-B117-805FF2FC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C1AD-E2DD-41D8-AE16-5E13B8147680}" type="datetimeFigureOut">
              <a:rPr lang="mn-MN" smtClean="0"/>
              <a:t>2019.08.18</a:t>
            </a:fld>
            <a:endParaRPr lang="mn-M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311C5-2342-4CC0-BF73-86DDD3E30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n-M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AF20F-94A5-4C6B-BC4D-A05EC2C5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4F86-732E-4898-A40E-ED8962D5D2BC}" type="slidenum">
              <a:rPr lang="mn-MN" smtClean="0"/>
              <a:t>‹#›</a:t>
            </a:fld>
            <a:endParaRPr lang="mn-MN"/>
          </a:p>
        </p:txBody>
      </p:sp>
    </p:spTree>
    <p:extLst>
      <p:ext uri="{BB962C8B-B14F-4D97-AF65-F5344CB8AC3E}">
        <p14:creationId xmlns:p14="http://schemas.microsoft.com/office/powerpoint/2010/main" val="2778832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886DC-39AD-4F57-B2FC-BF3DCF9A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n-M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6DDF8-A894-417B-AEB8-1C7542F62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n-M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AEF02-CB06-4215-BE73-51F3ECAB6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C1AD-E2DD-41D8-AE16-5E13B8147680}" type="datetimeFigureOut">
              <a:rPr lang="mn-MN" smtClean="0"/>
              <a:t>2019.08.18</a:t>
            </a:fld>
            <a:endParaRPr lang="mn-M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D7437-B217-459C-8915-CC5073608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n-M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3953F-3E4C-4CD6-AB85-E70B6FAF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4F86-732E-4898-A40E-ED8962D5D2BC}" type="slidenum">
              <a:rPr lang="mn-MN" smtClean="0"/>
              <a:t>‹#›</a:t>
            </a:fld>
            <a:endParaRPr lang="mn-MN"/>
          </a:p>
        </p:txBody>
      </p:sp>
    </p:spTree>
    <p:extLst>
      <p:ext uri="{BB962C8B-B14F-4D97-AF65-F5344CB8AC3E}">
        <p14:creationId xmlns:p14="http://schemas.microsoft.com/office/powerpoint/2010/main" val="358657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6CCB-EAC8-4A7A-AB19-E9B86DD22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mn-M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F404-0285-4358-B11A-937A4D994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B5AE7-987B-470C-8760-6AF2180B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C1AD-E2DD-41D8-AE16-5E13B8147680}" type="datetimeFigureOut">
              <a:rPr lang="mn-MN" smtClean="0"/>
              <a:t>2019.08.18</a:t>
            </a:fld>
            <a:endParaRPr lang="mn-M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79C4D-195F-4056-B99D-3283C0842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n-M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3686D-C461-4289-9A02-1F06AE53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4F86-732E-4898-A40E-ED8962D5D2BC}" type="slidenum">
              <a:rPr lang="mn-MN" smtClean="0"/>
              <a:t>‹#›</a:t>
            </a:fld>
            <a:endParaRPr lang="mn-MN"/>
          </a:p>
        </p:txBody>
      </p:sp>
    </p:spTree>
    <p:extLst>
      <p:ext uri="{BB962C8B-B14F-4D97-AF65-F5344CB8AC3E}">
        <p14:creationId xmlns:p14="http://schemas.microsoft.com/office/powerpoint/2010/main" val="123410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A8E57-8876-4099-B1A9-AFCA252AB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n-M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60FC3-BECD-4878-A660-EC88CBAFD9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n-M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DEB1F-5C1F-4A87-B358-FD79BA25A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n-M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1C8C3-86B9-4FBE-924B-5EA37CEDF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C1AD-E2DD-41D8-AE16-5E13B8147680}" type="datetimeFigureOut">
              <a:rPr lang="mn-MN" smtClean="0"/>
              <a:t>2019.08.18</a:t>
            </a:fld>
            <a:endParaRPr lang="mn-M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7E918-82E5-4F6D-B637-A54893695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n-M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E89C4-D986-4664-BC3B-E73D05D9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4F86-732E-4898-A40E-ED8962D5D2BC}" type="slidenum">
              <a:rPr lang="mn-MN" smtClean="0"/>
              <a:t>‹#›</a:t>
            </a:fld>
            <a:endParaRPr lang="mn-MN"/>
          </a:p>
        </p:txBody>
      </p:sp>
    </p:spTree>
    <p:extLst>
      <p:ext uri="{BB962C8B-B14F-4D97-AF65-F5344CB8AC3E}">
        <p14:creationId xmlns:p14="http://schemas.microsoft.com/office/powerpoint/2010/main" val="128394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7EDB-B39F-43CF-AAB8-8895852E3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mn-M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D5036-9273-4163-8BED-EDAAE4AC6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35751-383C-4300-89E1-29B691561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n-M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B7603-68C7-441D-A8E5-49AB895566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47A9E8-E0B3-4667-8FC0-8B4C1C90FD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n-M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1F92A3-210C-4F08-A544-9035FE3D9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C1AD-E2DD-41D8-AE16-5E13B8147680}" type="datetimeFigureOut">
              <a:rPr lang="mn-MN" smtClean="0"/>
              <a:t>2019.08.18</a:t>
            </a:fld>
            <a:endParaRPr lang="mn-M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BBC5BF-8DE9-4268-953E-7D61F5B6E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n-M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7700A9-C2EB-48FB-A081-27DDBA45C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4F86-732E-4898-A40E-ED8962D5D2BC}" type="slidenum">
              <a:rPr lang="mn-MN" smtClean="0"/>
              <a:t>‹#›</a:t>
            </a:fld>
            <a:endParaRPr lang="mn-MN"/>
          </a:p>
        </p:txBody>
      </p:sp>
    </p:spTree>
    <p:extLst>
      <p:ext uri="{BB962C8B-B14F-4D97-AF65-F5344CB8AC3E}">
        <p14:creationId xmlns:p14="http://schemas.microsoft.com/office/powerpoint/2010/main" val="1695722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D345E-40B8-4ECA-8BBA-EC499AA3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n-M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8CB62C-3E2E-43DD-B6FE-2F8EF702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C1AD-E2DD-41D8-AE16-5E13B8147680}" type="datetimeFigureOut">
              <a:rPr lang="mn-MN" smtClean="0"/>
              <a:t>2019.08.18</a:t>
            </a:fld>
            <a:endParaRPr lang="mn-M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4EA3D-1697-4808-8C06-D33EA4EFF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n-M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8897A-D299-49FD-B057-2038125DC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4F86-732E-4898-A40E-ED8962D5D2BC}" type="slidenum">
              <a:rPr lang="mn-MN" smtClean="0"/>
              <a:t>‹#›</a:t>
            </a:fld>
            <a:endParaRPr lang="mn-MN"/>
          </a:p>
        </p:txBody>
      </p:sp>
    </p:spTree>
    <p:extLst>
      <p:ext uri="{BB962C8B-B14F-4D97-AF65-F5344CB8AC3E}">
        <p14:creationId xmlns:p14="http://schemas.microsoft.com/office/powerpoint/2010/main" val="2656155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50130-3148-475D-9A45-DF351E281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C1AD-E2DD-41D8-AE16-5E13B8147680}" type="datetimeFigureOut">
              <a:rPr lang="mn-MN" smtClean="0"/>
              <a:t>2019.08.18</a:t>
            </a:fld>
            <a:endParaRPr lang="mn-M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381E-26F5-45F0-8E9A-9F45A69C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n-M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22D99-3457-4AC1-9C1E-DA668A0FB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4F86-732E-4898-A40E-ED8962D5D2BC}" type="slidenum">
              <a:rPr lang="mn-MN" smtClean="0"/>
              <a:t>‹#›</a:t>
            </a:fld>
            <a:endParaRPr lang="mn-MN"/>
          </a:p>
        </p:txBody>
      </p:sp>
    </p:spTree>
    <p:extLst>
      <p:ext uri="{BB962C8B-B14F-4D97-AF65-F5344CB8AC3E}">
        <p14:creationId xmlns:p14="http://schemas.microsoft.com/office/powerpoint/2010/main" val="423069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BF2E3-644F-4604-BB61-AA95A644A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mn-M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E5A9E-EB86-4510-A515-DA4200060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n-M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A3785-2249-4F42-96B5-7E8CFB3C3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AA4D2-BA19-4933-A1B8-0D32BF92F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C1AD-E2DD-41D8-AE16-5E13B8147680}" type="datetimeFigureOut">
              <a:rPr lang="mn-MN" smtClean="0"/>
              <a:t>2019.08.18</a:t>
            </a:fld>
            <a:endParaRPr lang="mn-M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B9F0F-CDCE-4A78-9A59-DC853714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n-M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F6E5A-4430-4908-AAE8-98E358D06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4F86-732E-4898-A40E-ED8962D5D2BC}" type="slidenum">
              <a:rPr lang="mn-MN" smtClean="0"/>
              <a:t>‹#›</a:t>
            </a:fld>
            <a:endParaRPr lang="mn-MN"/>
          </a:p>
        </p:txBody>
      </p:sp>
    </p:spTree>
    <p:extLst>
      <p:ext uri="{BB962C8B-B14F-4D97-AF65-F5344CB8AC3E}">
        <p14:creationId xmlns:p14="http://schemas.microsoft.com/office/powerpoint/2010/main" val="1834655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1E19-62ED-48D1-A5EB-C93849F3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mn-M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F2E3E7-3243-4AB6-8B61-9BA0F9B8F3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n-M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B0BA3-D28E-4DF9-80F2-3FA475A47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B8F3A-EDB7-4301-A424-ED5549094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C1AD-E2DD-41D8-AE16-5E13B8147680}" type="datetimeFigureOut">
              <a:rPr lang="mn-MN" smtClean="0"/>
              <a:t>2019.08.18</a:t>
            </a:fld>
            <a:endParaRPr lang="mn-M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CE8F7-EA77-47AE-AAEC-497B1FA1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n-M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3F78F-5763-45D0-8F05-B662CE320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4F86-732E-4898-A40E-ED8962D5D2BC}" type="slidenum">
              <a:rPr lang="mn-MN" smtClean="0"/>
              <a:t>‹#›</a:t>
            </a:fld>
            <a:endParaRPr lang="mn-MN"/>
          </a:p>
        </p:txBody>
      </p:sp>
    </p:spTree>
    <p:extLst>
      <p:ext uri="{BB962C8B-B14F-4D97-AF65-F5344CB8AC3E}">
        <p14:creationId xmlns:p14="http://schemas.microsoft.com/office/powerpoint/2010/main" val="3872721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FE5055-6782-4E47-83FB-3137448A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mn-M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0C637-82CE-41A3-A5D0-E563B5ADE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n-M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761D5-3BBF-4C39-A9FA-049353DBD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EC1AD-E2DD-41D8-AE16-5E13B8147680}" type="datetimeFigureOut">
              <a:rPr lang="mn-MN" smtClean="0"/>
              <a:t>2019.08.18</a:t>
            </a:fld>
            <a:endParaRPr lang="mn-M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647CD-AD9B-4B0C-A60A-F1F424762B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n-M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81E93-C8CD-4D90-B5E9-82EB58969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B4F86-732E-4898-A40E-ED8962D5D2BC}" type="slidenum">
              <a:rPr lang="mn-MN" smtClean="0"/>
              <a:t>‹#›</a:t>
            </a:fld>
            <a:endParaRPr lang="mn-MN"/>
          </a:p>
        </p:txBody>
      </p:sp>
    </p:spTree>
    <p:extLst>
      <p:ext uri="{BB962C8B-B14F-4D97-AF65-F5344CB8AC3E}">
        <p14:creationId xmlns:p14="http://schemas.microsoft.com/office/powerpoint/2010/main" val="222529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n-M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ep_learni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enterpriseai.techtarget.com/definition/machine-learning-ML" TargetMode="External"/><Relationship Id="rId2" Type="http://schemas.openxmlformats.org/officeDocument/2006/relationships/hyperlink" Target="https://searchenterpriseai.techtarget.com/definition/image-recogni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archenterpriseai.techtarget.com/definition/neural-networ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-flair.training/blogs/machine-learning-tutorial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CC755-9AD9-4885-9B6E-A7A0451CB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6181" y="258736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What is Deep Learning, Machine Learning and </a:t>
            </a:r>
            <a:r>
              <a:rPr lang="en-US" dirty="0"/>
              <a:t>Reinforcement learning </a:t>
            </a:r>
            <a:r>
              <a:rPr lang="en-GB" dirty="0"/>
              <a:t>. </a:t>
            </a:r>
            <a:br>
              <a:rPr lang="en-GB" dirty="0"/>
            </a:br>
            <a:r>
              <a:rPr lang="en-GB" i="1" dirty="0">
                <a:solidFill>
                  <a:srgbClr val="FF0000"/>
                </a:solidFill>
              </a:rPr>
              <a:t>The difference of them? </a:t>
            </a:r>
            <a:br>
              <a:rPr lang="mn-MN" dirty="0"/>
            </a:br>
            <a:endParaRPr lang="mn-M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E72EB3-5632-4DCC-8B38-B8E00C740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75632"/>
            <a:ext cx="9144000" cy="55700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Tumurbaatar Batgerel</a:t>
            </a:r>
          </a:p>
          <a:p>
            <a:r>
              <a:rPr lang="en-US" dirty="0"/>
              <a:t>2019-08-12</a:t>
            </a:r>
            <a:endParaRPr lang="mn-MN" dirty="0"/>
          </a:p>
        </p:txBody>
      </p:sp>
    </p:spTree>
    <p:extLst>
      <p:ext uri="{BB962C8B-B14F-4D97-AF65-F5344CB8AC3E}">
        <p14:creationId xmlns:p14="http://schemas.microsoft.com/office/powerpoint/2010/main" val="88152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42E81D7-AB7B-47A8-BD7B-4BA51E14891B}"/>
              </a:ext>
            </a:extLst>
          </p:cNvPr>
          <p:cNvGrpSpPr/>
          <p:nvPr/>
        </p:nvGrpSpPr>
        <p:grpSpPr>
          <a:xfrm>
            <a:off x="889736" y="2326140"/>
            <a:ext cx="10997464" cy="499717"/>
            <a:chOff x="246642" y="894303"/>
            <a:chExt cx="9089112" cy="3602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E57620-0348-452C-B2C1-FCD8E489B251}"/>
                </a:ext>
              </a:extLst>
            </p:cNvPr>
            <p:cNvSpPr txBox="1"/>
            <p:nvPr/>
          </p:nvSpPr>
          <p:spPr>
            <a:xfrm>
              <a:off x="246642" y="894303"/>
              <a:ext cx="11320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Input Data</a:t>
              </a:r>
              <a:endParaRPr lang="mn-M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B73A82-DC35-40FD-A232-EB5BE029130E}"/>
                </a:ext>
              </a:extLst>
            </p:cNvPr>
            <p:cNvSpPr txBox="1"/>
            <p:nvPr/>
          </p:nvSpPr>
          <p:spPr>
            <a:xfrm>
              <a:off x="1914144" y="914399"/>
              <a:ext cx="14029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Analyze Data</a:t>
              </a:r>
              <a:endParaRPr lang="mn-M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2BC3D3-1398-439F-B17C-48153EB70461}"/>
                </a:ext>
              </a:extLst>
            </p:cNvPr>
            <p:cNvSpPr txBox="1"/>
            <p:nvPr/>
          </p:nvSpPr>
          <p:spPr>
            <a:xfrm>
              <a:off x="3803792" y="916035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Find Patterns</a:t>
              </a:r>
              <a:endParaRPr lang="mn-M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1611D4-0C02-489D-9871-B051C442D999}"/>
                </a:ext>
              </a:extLst>
            </p:cNvPr>
            <p:cNvSpPr txBox="1"/>
            <p:nvPr/>
          </p:nvSpPr>
          <p:spPr>
            <a:xfrm>
              <a:off x="5623728" y="894303"/>
              <a:ext cx="1197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Predictions</a:t>
              </a:r>
              <a:endParaRPr lang="mn-M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2FB726-9AC6-4EC5-BE06-5B75AE185C16}"/>
                </a:ext>
              </a:extLst>
            </p:cNvPr>
            <p:cNvSpPr txBox="1"/>
            <p:nvPr/>
          </p:nvSpPr>
          <p:spPr>
            <a:xfrm>
              <a:off x="7257941" y="894303"/>
              <a:ext cx="2077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Stores the Feedback</a:t>
              </a:r>
              <a:endParaRPr lang="mn-M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E8673D-3284-4966-84B4-331213E86DEA}"/>
                </a:ext>
              </a:extLst>
            </p:cNvPr>
            <p:cNvCxnSpPr>
              <a:cxnSpLocks/>
            </p:cNvCxnSpPr>
            <p:nvPr/>
          </p:nvCxnSpPr>
          <p:spPr>
            <a:xfrm>
              <a:off x="1236331" y="1043484"/>
              <a:ext cx="576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7E08F3E-34EC-423B-99CF-AECE7F89F7DD}"/>
                </a:ext>
              </a:extLst>
            </p:cNvPr>
            <p:cNvCxnSpPr>
              <a:cxnSpLocks/>
            </p:cNvCxnSpPr>
            <p:nvPr/>
          </p:nvCxnSpPr>
          <p:spPr>
            <a:xfrm>
              <a:off x="3072396" y="1041846"/>
              <a:ext cx="67326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7140348-5D46-4D23-AA0F-CFDE3C80F49B}"/>
                </a:ext>
              </a:extLst>
            </p:cNvPr>
            <p:cNvCxnSpPr>
              <a:cxnSpLocks/>
            </p:cNvCxnSpPr>
            <p:nvPr/>
          </p:nvCxnSpPr>
          <p:spPr>
            <a:xfrm>
              <a:off x="4967505" y="1034601"/>
              <a:ext cx="5067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20F4DA2-8A9E-4A1A-B8E3-B51B843BB083}"/>
                </a:ext>
              </a:extLst>
            </p:cNvPr>
            <p:cNvCxnSpPr>
              <a:cxnSpLocks/>
            </p:cNvCxnSpPr>
            <p:nvPr/>
          </p:nvCxnSpPr>
          <p:spPr>
            <a:xfrm>
              <a:off x="6705226" y="1027357"/>
              <a:ext cx="4364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9C3B187-7481-41A0-887D-F7FCE825F26C}"/>
              </a:ext>
            </a:extLst>
          </p:cNvPr>
          <p:cNvSpPr txBox="1"/>
          <p:nvPr/>
        </p:nvSpPr>
        <p:spPr>
          <a:xfrm>
            <a:off x="2078591" y="914399"/>
            <a:ext cx="748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How does Machine Learning Work?</a:t>
            </a:r>
            <a:endParaRPr lang="mn-M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Image result for input data icon">
            <a:extLst>
              <a:ext uri="{FF2B5EF4-FFF2-40B4-BE49-F238E27FC236}">
                <a16:creationId xmlns:a16="http://schemas.microsoft.com/office/drawing/2014/main" id="{470B2846-6540-4D1E-9471-11FD6B21E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45" y="3061654"/>
            <a:ext cx="1577329" cy="157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9A8F3F-4F79-40BE-BE66-6B56FCCCF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292" y="3185166"/>
            <a:ext cx="1698494" cy="16984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A91D58-9671-4D80-B085-65B0A3014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405" y="3283580"/>
            <a:ext cx="1226718" cy="11678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7945F6F-E24A-4957-8358-AF3E6A907F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75417" b="50631"/>
          <a:stretch/>
        </p:blipFill>
        <p:spPr>
          <a:xfrm>
            <a:off x="7214921" y="2960166"/>
            <a:ext cx="1265013" cy="15773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3A8B95E-32F1-4966-B0B8-AC811D7FD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4133" y="3061654"/>
            <a:ext cx="202882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87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03">
            <a:extLst>
              <a:ext uri="{FF2B5EF4-FFF2-40B4-BE49-F238E27FC236}">
                <a16:creationId xmlns:a16="http://schemas.microsoft.com/office/drawing/2014/main" id="{04DB728A-2B26-4751-8935-BC858C8839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59" y="306657"/>
            <a:ext cx="9823101" cy="624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416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E3CC7-C7A5-4E1B-BE8A-542C9D9F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 (DL)</a:t>
            </a:r>
            <a:endParaRPr lang="mn-M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51A7-7DA9-49E6-BC28-23B937DF5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993"/>
            <a:ext cx="10515600" cy="4351338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As mentioned above </a:t>
            </a:r>
            <a:r>
              <a:rPr lang="en-GB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Deep Learning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 is the advanced type of Machine Learning, whereas the functioning is very similar, yet the capability of Deep Learning is quite different.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Machine Learning tools and techniques are the two key narrow subsets. That only focuses more on deep learning. </a:t>
            </a:r>
            <a:endParaRPr lang="mn-M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097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B6C6-492B-496F-AE9F-9AE34B34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  <a:endParaRPr lang="mn-MN" dirty="0"/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6D12E681-1DA5-4429-AC2D-A0D6105F0D3B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3" y="1333201"/>
            <a:ext cx="8856157" cy="515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What is Deep learning animation">
            <a:extLst>
              <a:ext uri="{FF2B5EF4-FFF2-40B4-BE49-F238E27FC236}">
                <a16:creationId xmlns:a16="http://schemas.microsoft.com/office/drawing/2014/main" id="{EF35CE5F-80D1-4AEE-A3A2-FAD1B00509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41" y="1265044"/>
            <a:ext cx="9417269" cy="529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48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FFA9-0640-40A3-B429-0EC5117B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</a:t>
            </a:r>
            <a:endParaRPr lang="mn-MN" dirty="0"/>
          </a:p>
        </p:txBody>
      </p:sp>
      <p:pic>
        <p:nvPicPr>
          <p:cNvPr id="2050" name="Picture 2" descr="Image Recognition with Machine Learning">
            <a:extLst>
              <a:ext uri="{FF2B5EF4-FFF2-40B4-BE49-F238E27FC236}">
                <a16:creationId xmlns:a16="http://schemas.microsoft.com/office/drawing/2014/main" id="{ADEC0BB3-BDD6-42DD-8178-9C66352E21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371" y="1690688"/>
            <a:ext cx="8702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985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443E-C20D-425E-BCE5-33096E005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57" y="293300"/>
            <a:ext cx="10993967" cy="964092"/>
          </a:xfrm>
        </p:spPr>
        <p:txBody>
          <a:bodyPr/>
          <a:lstStyle/>
          <a:p>
            <a:r>
              <a:rPr lang="en-US" dirty="0"/>
              <a:t>I. Pretraining and Model</a:t>
            </a:r>
            <a:endParaRPr lang="mn-M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38CCF-9C13-4225-9F6D-9607DA4E1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76" y="1257392"/>
            <a:ext cx="9096375" cy="904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33963-CCC3-4422-A0BE-7D798DCD5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57" y="2663155"/>
            <a:ext cx="11448486" cy="60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33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D93C-A5CE-4DD1-91B3-76B865FDC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Image Classifier process</a:t>
            </a:r>
            <a:endParaRPr lang="mn-M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EB6243-E388-4F67-9F80-CEB859090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276" y="1408640"/>
            <a:ext cx="10010734" cy="1610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30162-02F6-456F-AB33-1A6C634C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16" y="4585525"/>
            <a:ext cx="10993967" cy="1381125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C1793D3F-6B64-44E2-9DB2-15120516F200}"/>
              </a:ext>
            </a:extLst>
          </p:cNvPr>
          <p:cNvSpPr/>
          <p:nvPr/>
        </p:nvSpPr>
        <p:spPr>
          <a:xfrm>
            <a:off x="4759356" y="3018758"/>
            <a:ext cx="474562" cy="1268132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n-MN" dirty="0"/>
          </a:p>
        </p:txBody>
      </p:sp>
    </p:spTree>
    <p:extLst>
      <p:ext uri="{BB962C8B-B14F-4D97-AF65-F5344CB8AC3E}">
        <p14:creationId xmlns:p14="http://schemas.microsoft.com/office/powerpoint/2010/main" val="3579036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FF0A-FD18-40A9-8B7D-C502B7AC0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DL() Learning process</a:t>
            </a:r>
            <a:endParaRPr lang="mn-M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4920A5-F6D7-4CD4-A775-C9646BFBE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251" y="1422909"/>
            <a:ext cx="821055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2CF1E8-0F16-4E7F-8B65-C50554B22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1" y="4056326"/>
            <a:ext cx="7972425" cy="21717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741ECB7-72C2-47B7-B55F-F58EDD703571}"/>
              </a:ext>
            </a:extLst>
          </p:cNvPr>
          <p:cNvSpPr/>
          <p:nvPr/>
        </p:nvSpPr>
        <p:spPr>
          <a:xfrm>
            <a:off x="739826" y="2490281"/>
            <a:ext cx="3647348" cy="466928"/>
          </a:xfrm>
          <a:prstGeom prst="ellipse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n-M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2A513E-8F62-4255-86C0-05ECED33FF01}"/>
              </a:ext>
            </a:extLst>
          </p:cNvPr>
          <p:cNvSpPr/>
          <p:nvPr/>
        </p:nvSpPr>
        <p:spPr>
          <a:xfrm>
            <a:off x="603251" y="2490281"/>
            <a:ext cx="3783923" cy="466928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n-M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B0510A-B120-4729-BF2F-9872D332F6C8}"/>
              </a:ext>
            </a:extLst>
          </p:cNvPr>
          <p:cNvSpPr/>
          <p:nvPr/>
        </p:nvSpPr>
        <p:spPr>
          <a:xfrm>
            <a:off x="739826" y="5048286"/>
            <a:ext cx="5776721" cy="466928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n-MN"/>
          </a:p>
        </p:txBody>
      </p:sp>
    </p:spTree>
    <p:extLst>
      <p:ext uri="{BB962C8B-B14F-4D97-AF65-F5344CB8AC3E}">
        <p14:creationId xmlns:p14="http://schemas.microsoft.com/office/powerpoint/2010/main" val="1495783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3C627-C8C7-47F2-872D-F72968F94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Transfer weight</a:t>
            </a:r>
            <a:endParaRPr lang="mn-M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EADDFF-4725-407D-BDED-405E6CCD3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0113"/>
          <a:stretch/>
        </p:blipFill>
        <p:spPr>
          <a:xfrm>
            <a:off x="467460" y="1315265"/>
            <a:ext cx="8011828" cy="221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50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4F518-8F23-4409-AB46-B50D81319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VS Machine Learning</a:t>
            </a:r>
            <a:endParaRPr lang="mn-M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F936F9-8B3D-4EAD-9B22-0CC13C4CA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83"/>
          <a:stretch/>
        </p:blipFill>
        <p:spPr>
          <a:xfrm>
            <a:off x="784080" y="1690688"/>
            <a:ext cx="10623840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29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einforcement learning vs deep learning">
            <a:extLst>
              <a:ext uri="{FF2B5EF4-FFF2-40B4-BE49-F238E27FC236}">
                <a16:creationId xmlns:a16="http://schemas.microsoft.com/office/drawing/2014/main" id="{073552B7-352D-45EA-BC8D-29CC38CB6E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35" y="852231"/>
            <a:ext cx="11467329" cy="482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B3965F5-C60B-4BAD-9D87-2230CB9C6464}"/>
              </a:ext>
            </a:extLst>
          </p:cNvPr>
          <p:cNvGrpSpPr/>
          <p:nvPr/>
        </p:nvGrpSpPr>
        <p:grpSpPr>
          <a:xfrm>
            <a:off x="5377277" y="0"/>
            <a:ext cx="6636230" cy="6797094"/>
            <a:chOff x="5281925" y="0"/>
            <a:chExt cx="6636230" cy="67970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E7C9A4-E0EF-4230-B966-350CDE24CD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553"/>
            <a:stretch/>
          </p:blipFill>
          <p:spPr>
            <a:xfrm>
              <a:off x="5281925" y="0"/>
              <a:ext cx="6636230" cy="67361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87180A5-8F51-4003-95E0-BDF8C6740E29}"/>
                </a:ext>
              </a:extLst>
            </p:cNvPr>
            <p:cNvSpPr/>
            <p:nvPr/>
          </p:nvSpPr>
          <p:spPr>
            <a:xfrm>
              <a:off x="7511845" y="1111045"/>
              <a:ext cx="2094271" cy="2045110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n-M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986CF1F-E8F6-40BA-9C47-5E04A25BD6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553"/>
            <a:stretch/>
          </p:blipFill>
          <p:spPr>
            <a:xfrm>
              <a:off x="5281925" y="60905"/>
              <a:ext cx="6636230" cy="67361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87DE1D-51B8-4712-892F-083F5A64A8D2}"/>
                </a:ext>
              </a:extLst>
            </p:cNvPr>
            <p:cNvSpPr/>
            <p:nvPr/>
          </p:nvSpPr>
          <p:spPr>
            <a:xfrm>
              <a:off x="7511845" y="1171950"/>
              <a:ext cx="2094271" cy="2045110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n-MN"/>
            </a:p>
          </p:txBody>
        </p:sp>
      </p:grpSp>
    </p:spTree>
    <p:extLst>
      <p:ext uri="{BB962C8B-B14F-4D97-AF65-F5344CB8AC3E}">
        <p14:creationId xmlns:p14="http://schemas.microsoft.com/office/powerpoint/2010/main" val="171529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56191-5558-48BF-A9F1-74A59A80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 ? (RL)</a:t>
            </a:r>
            <a:endParaRPr lang="mn-M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E66B6-43B1-44FF-A3A1-CEC153508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271"/>
            <a:ext cx="10515600" cy="4351338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 is an emerging and most popular type of Machine Learning Algorithm.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is used in various autonomous systems like cars and industrial robotics. </a:t>
            </a:r>
            <a:endParaRPr lang="mn-M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54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F25C6A1-5C20-46BC-A5F8-233E20B039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/>
          <a:stretch/>
        </p:blipFill>
        <p:spPr bwMode="auto">
          <a:xfrm>
            <a:off x="838200" y="1318900"/>
            <a:ext cx="9901238" cy="440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50581D-1643-4DC9-85A1-1674379B4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Reinforcement Learning ? (RL)</a:t>
            </a:r>
            <a:endParaRPr lang="mn-M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E1E5A7-9F0F-4BD2-BD59-17FB41C66E69}"/>
              </a:ext>
            </a:extLst>
          </p:cNvPr>
          <p:cNvSpPr txBox="1"/>
          <p:nvPr/>
        </p:nvSpPr>
        <p:spPr>
          <a:xfrm>
            <a:off x="3245618" y="5908100"/>
            <a:ext cx="4252511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Optimal Value Functions</a:t>
            </a:r>
            <a:endParaRPr lang="mn-MN" sz="3200" dirty="0"/>
          </a:p>
        </p:txBody>
      </p:sp>
    </p:spTree>
    <p:extLst>
      <p:ext uri="{BB962C8B-B14F-4D97-AF65-F5344CB8AC3E}">
        <p14:creationId xmlns:p14="http://schemas.microsoft.com/office/powerpoint/2010/main" val="2495766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87AD-3977-4729-821C-2A5C8397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mn-M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13C72-F1B1-4BBA-B821-B5D155A9B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218" y="1564368"/>
            <a:ext cx="5793712" cy="435133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 is an autonomous, self-teaching system that essentially learns by trial and error.</a:t>
            </a:r>
          </a:p>
          <a:p>
            <a:pPr>
              <a:lnSpc>
                <a:spcPct val="170000"/>
              </a:lnSpc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performs actions with the aim of maximizing rewards, or in other words, it is learning by doing in order to achieve the best outcomes.</a:t>
            </a:r>
          </a:p>
          <a:p>
            <a:pPr algn="just">
              <a:lnSpc>
                <a:spcPct val="170000"/>
              </a:lnSpc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70000"/>
              </a:lnSpc>
              <a:buNone/>
            </a:pP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In other hand reworking and modifying its algorithms autonomously over many iterations until it makes decisions that deliver the best result.</a:t>
            </a:r>
            <a:endParaRPr lang="mn-MN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34A9B084-14E9-4911-A0F5-1ED53527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912" y="1564368"/>
            <a:ext cx="5208898" cy="356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900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2893-2005-42A6-AB25-1A0A99404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9435" cy="1325563"/>
          </a:xfrm>
        </p:spPr>
        <p:txBody>
          <a:bodyPr>
            <a:noAutofit/>
          </a:bodyPr>
          <a:lstStyle/>
          <a:p>
            <a:b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Difference between Deep Learning and Reinforcement Learning </a:t>
            </a:r>
            <a:b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mn-M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3481-042C-44EF-97DC-447DFFC69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533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Deep learning and reinforcement learning are both systems that learn autonomously.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difference between them is that deep learning is learning   from a training set and then applying that learning to a new data set, while reinforcement learning is dynamically learning by adjusting actions based in continuous feedback to maximize a reward.</a:t>
            </a:r>
            <a:endParaRPr lang="mn-M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AAF9FA-430F-4B05-B3D2-34EC296ADF81}"/>
              </a:ext>
            </a:extLst>
          </p:cNvPr>
          <p:cNvCxnSpPr/>
          <p:nvPr/>
        </p:nvCxnSpPr>
        <p:spPr>
          <a:xfrm flipV="1">
            <a:off x="502418" y="1406769"/>
            <a:ext cx="11103428" cy="70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85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4C92-3F72-458F-9976-326415E7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mn-M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53BA4B-BC82-4374-B2B1-CA837B00E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45" y="1272964"/>
            <a:ext cx="10204938" cy="49725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7E05F99-AADE-461F-A507-719874E79769}"/>
              </a:ext>
            </a:extLst>
          </p:cNvPr>
          <p:cNvSpPr/>
          <p:nvPr/>
        </p:nvSpPr>
        <p:spPr>
          <a:xfrm>
            <a:off x="3553765" y="1430301"/>
            <a:ext cx="6049108" cy="4657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FF00"/>
                </a:solidFill>
              </a:rPr>
              <a:t>Deep learning</a:t>
            </a:r>
            <a:endParaRPr lang="mn-MN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0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548EFE-5CEF-4747-B486-34EF716D3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553"/>
          <a:stretch/>
        </p:blipFill>
        <p:spPr>
          <a:xfrm>
            <a:off x="3369823" y="179689"/>
            <a:ext cx="6065580" cy="6156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297D5B9-0B0A-4ABB-BEDD-7F2DFD7A0C56}"/>
              </a:ext>
            </a:extLst>
          </p:cNvPr>
          <p:cNvSpPr/>
          <p:nvPr/>
        </p:nvSpPr>
        <p:spPr>
          <a:xfrm>
            <a:off x="5442995" y="2069960"/>
            <a:ext cx="1919235" cy="1889091"/>
          </a:xfrm>
          <a:prstGeom prst="ellipse">
            <a:avLst/>
          </a:prstGeom>
          <a:solidFill>
            <a:schemeClr val="accent1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Deep Learning</a:t>
            </a:r>
            <a:endParaRPr lang="mn-M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40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9963-A2DA-4B62-BE80-C4F222019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b="1" dirty="0"/>
            </a:br>
            <a:r>
              <a:rPr lang="en-GB" b="1" dirty="0"/>
              <a:t>How self-driving cars work</a:t>
            </a:r>
            <a:br>
              <a:rPr lang="en-GB" b="1" dirty="0"/>
            </a:br>
            <a:endParaRPr lang="mn-M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CAFBD-7A2C-4774-9ECD-504E31D65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AI technologies power self-driving car systems. Developers of self-driving cars use vast amounts of data from </a:t>
            </a:r>
            <a:r>
              <a:rPr lang="en-GB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image recognition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 systems, along with </a:t>
            </a:r>
            <a:r>
              <a:rPr lang="en-GB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machine learning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GB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neural networks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DEEP LEARNING  to build systems that can drive autonomously.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neural networks identify patterns in the data, which is fed to the machine learning algorithms.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That data includes images from cameras on self-driving cars from which the neural network learns to identify as traffic lights, trees, curbs, pedestrians, street signs and other parts of any given driving environment.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mn-M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184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0B604-7891-4200-A5AE-441E5E49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AI: Artificial intelligence </a:t>
            </a:r>
            <a:endParaRPr lang="mn-M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03D78-D124-4820-BC72-E302CDAAF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329"/>
            <a:ext cx="10515600" cy="4351338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 (AI) is the simulation of human intelligence processes by machines, especially computer systems.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0BBC58-E553-40DF-BF53-CE3CFD001B89}"/>
              </a:ext>
            </a:extLst>
          </p:cNvPr>
          <p:cNvSpPr/>
          <p:nvPr/>
        </p:nvSpPr>
        <p:spPr>
          <a:xfrm>
            <a:off x="481781" y="2962375"/>
            <a:ext cx="1087201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mn-MN" sz="2400" dirty="0">
                <a:latin typeface="Arial" panose="020B0604020202020204" pitchFamily="34" charset="0"/>
                <a:cs typeface="Arial" panose="020B0604020202020204" pitchFamily="34" charset="0"/>
              </a:rPr>
              <a:t>AI can be categorized as either weak or strong.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mn-M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mn-MN" sz="2400" dirty="0">
                <a:latin typeface="Arial" panose="020B0604020202020204" pitchFamily="34" charset="0"/>
                <a:cs typeface="Arial" panose="020B0604020202020204" pitchFamily="34" charset="0"/>
              </a:rPr>
              <a:t>Weak AI, also known as narrow AI, is an AI system that is designed and trained for a particular task. Virtual personal assistants, such as Apple's Siri, are a form of weak AI.</a:t>
            </a:r>
          </a:p>
          <a:p>
            <a:endParaRPr lang="mn-M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mn-MN" sz="2400" dirty="0">
                <a:latin typeface="Arial" panose="020B0604020202020204" pitchFamily="34" charset="0"/>
                <a:cs typeface="Arial" panose="020B0604020202020204" pitchFamily="34" charset="0"/>
              </a:rPr>
              <a:t> Strong AI, also known as artificial general intelligence, is an AI system with generalized human cognitive abilities. When presented with an unfamiliar task, a strong AI system is able to find a solution </a:t>
            </a:r>
            <a:r>
              <a:rPr lang="mn-MN" sz="2400" u="sng" dirty="0">
                <a:latin typeface="Arial" panose="020B0604020202020204" pitchFamily="34" charset="0"/>
                <a:cs typeface="Arial" panose="020B0604020202020204" pitchFamily="34" charset="0"/>
              </a:rPr>
              <a:t>without human intervention</a:t>
            </a:r>
            <a:r>
              <a:rPr lang="mn-M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0898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86DA8-8832-4A8A-8585-44F4562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AI deals with the following issues</a:t>
            </a:r>
            <a:endParaRPr lang="mn-M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FDE77-BB67-466E-9626-25662069A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866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lvl="1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Reasoning and Problem Solving</a:t>
            </a:r>
          </a:p>
          <a:p>
            <a:pPr lvl="1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Knowledge representation</a:t>
            </a:r>
          </a:p>
          <a:p>
            <a:pPr lvl="1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</a:p>
          <a:p>
            <a:pPr lvl="1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  <a:p>
            <a:pPr lvl="1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Perception</a:t>
            </a:r>
          </a:p>
          <a:p>
            <a:pPr lvl="1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Motion and Manipulation</a:t>
            </a:r>
          </a:p>
          <a:p>
            <a:pPr lvl="1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Social Intelligence</a:t>
            </a:r>
          </a:p>
          <a:p>
            <a:pPr lvl="1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General Intelligence</a:t>
            </a:r>
          </a:p>
          <a:p>
            <a:endParaRPr lang="mn-MN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9302A8F6-24CB-432C-8587-D8019EB34C77}"/>
              </a:ext>
            </a:extLst>
          </p:cNvPr>
          <p:cNvSpPr/>
          <p:nvPr/>
        </p:nvSpPr>
        <p:spPr>
          <a:xfrm>
            <a:off x="8400421" y="2809022"/>
            <a:ext cx="612950" cy="30621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n-M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F6DAC-2A4E-4229-BF5B-3419FCF925C8}"/>
              </a:ext>
            </a:extLst>
          </p:cNvPr>
          <p:cNvSpPr txBox="1"/>
          <p:nvPr/>
        </p:nvSpPr>
        <p:spPr>
          <a:xfrm>
            <a:off x="7867859" y="6123543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  <a:endParaRPr lang="mn-MN" dirty="0"/>
          </a:p>
        </p:txBody>
      </p:sp>
    </p:spTree>
    <p:extLst>
      <p:ext uri="{BB962C8B-B14F-4D97-AF65-F5344CB8AC3E}">
        <p14:creationId xmlns:p14="http://schemas.microsoft.com/office/powerpoint/2010/main" val="3034121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44C20-464D-4125-BEE7-5B16492FB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29124" cy="1325563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What is Machine Learning?: </a:t>
            </a:r>
            <a:r>
              <a:rPr lang="en-GB" sz="1300" b="1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 is getting computers to program themselves</a:t>
            </a:r>
            <a:br>
              <a:rPr lang="en-US" b="1" dirty="0"/>
            </a:br>
            <a:endParaRPr lang="mn-M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F65B6A-1F1B-45E6-8E84-6E978B519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5306" y="1690688"/>
            <a:ext cx="4121054" cy="2421176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73C33AA-02FE-4CCB-968B-C0BE90836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2" t="10933"/>
          <a:stretch/>
        </p:blipFill>
        <p:spPr>
          <a:xfrm>
            <a:off x="4316362" y="2310117"/>
            <a:ext cx="7680332" cy="380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01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DC630-7DBA-4ED9-B2FD-0054A86E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Machine Learning?</a:t>
            </a:r>
            <a:endParaRPr lang="mn-M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76D2-0493-42FC-ABE8-0B25B41D1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Machine Learning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 is concerned with giving machines the ability to learn by training algorithms on a huge amount of data. It makes use of algorithms and statistical models to perform a task without needing explicit instructions.</a:t>
            </a:r>
            <a:endParaRPr lang="mn-M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207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BB2C-F6A4-4E6A-BD53-DF96F84F6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Applications of Machine Learning</a:t>
            </a:r>
          </a:p>
        </p:txBody>
      </p:sp>
      <p:pic>
        <p:nvPicPr>
          <p:cNvPr id="10242" name="Picture 2" descr="Related image">
            <a:extLst>
              <a:ext uri="{FF2B5EF4-FFF2-40B4-BE49-F238E27FC236}">
                <a16:creationId xmlns:a16="http://schemas.microsoft.com/office/drawing/2014/main" id="{19A79593-0955-4E57-AE40-FB217E685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1"/>
          <a:stretch/>
        </p:blipFill>
        <p:spPr bwMode="auto">
          <a:xfrm>
            <a:off x="575806" y="1459524"/>
            <a:ext cx="11430000" cy="483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689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0F88-327C-48BD-9B72-D93A4F6DE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03" y="365125"/>
            <a:ext cx="11069097" cy="1325563"/>
          </a:xfrm>
        </p:spPr>
        <p:txBody>
          <a:bodyPr>
            <a:noAutofit/>
          </a:bodyPr>
          <a:lstStyle/>
          <a:p>
            <a:b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 often deals with the following issues:</a:t>
            </a:r>
            <a:b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mn-M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2CC88-7E31-45CB-95DB-2D6D69EB6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42" y="1433093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lvl="1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Collecting data</a:t>
            </a:r>
          </a:p>
          <a:p>
            <a:pPr lvl="1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Filtering data</a:t>
            </a:r>
          </a:p>
          <a:p>
            <a:pPr lvl="1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Analysing data</a:t>
            </a:r>
          </a:p>
          <a:p>
            <a:pPr lvl="1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Training algorithms</a:t>
            </a:r>
          </a:p>
          <a:p>
            <a:pPr lvl="1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Testing algorithms</a:t>
            </a:r>
          </a:p>
          <a:p>
            <a:pPr lvl="1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Using algorithms for future predictions</a:t>
            </a:r>
          </a:p>
          <a:p>
            <a:endParaRPr lang="mn-MN" dirty="0"/>
          </a:p>
        </p:txBody>
      </p:sp>
    </p:spTree>
    <p:extLst>
      <p:ext uri="{BB962C8B-B14F-4D97-AF65-F5344CB8AC3E}">
        <p14:creationId xmlns:p14="http://schemas.microsoft.com/office/powerpoint/2010/main" val="2401934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F825C9-C5DF-4B66-A5FA-E1A8FAE1F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55"/>
          <a:stretch/>
        </p:blipFill>
        <p:spPr>
          <a:xfrm>
            <a:off x="183880" y="946518"/>
            <a:ext cx="6099833" cy="4037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B194CD-50C8-4F51-9A95-BDB075C3146C}"/>
              </a:ext>
            </a:extLst>
          </p:cNvPr>
          <p:cNvSpPr txBox="1"/>
          <p:nvPr/>
        </p:nvSpPr>
        <p:spPr>
          <a:xfrm>
            <a:off x="227665" y="271306"/>
            <a:ext cx="5102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Types of Machine Learning</a:t>
            </a:r>
            <a:endParaRPr lang="mn-M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66FA86-9DDD-4534-8F7E-32226F16B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228" y="946518"/>
            <a:ext cx="8406634" cy="55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3361</TotalTime>
  <Words>507</Words>
  <Application>Microsoft Office PowerPoint</Application>
  <PresentationFormat>Widescreen</PresentationFormat>
  <Paragraphs>75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What is Deep Learning, Machine Learning and Reinforcement learning .  The difference of them?  </vt:lpstr>
      <vt:lpstr>PowerPoint Presentation</vt:lpstr>
      <vt:lpstr>AI: Artificial intelligence </vt:lpstr>
      <vt:lpstr>AI deals with the following issues</vt:lpstr>
      <vt:lpstr> What is Machine Learning?: Machine Learning is getting computers to program themselves </vt:lpstr>
      <vt:lpstr>What is Machine Learning?</vt:lpstr>
      <vt:lpstr>Applications of Machine Learning</vt:lpstr>
      <vt:lpstr> Machine Learning often deals with the following issues: </vt:lpstr>
      <vt:lpstr>PowerPoint Presentation</vt:lpstr>
      <vt:lpstr>PowerPoint Presentation</vt:lpstr>
      <vt:lpstr>PowerPoint Presentation</vt:lpstr>
      <vt:lpstr>What is Deep Learning? (DL)</vt:lpstr>
      <vt:lpstr>What is Deep Learning?</vt:lpstr>
      <vt:lpstr>Image recognition</vt:lpstr>
      <vt:lpstr>I. Pretraining and Model</vt:lpstr>
      <vt:lpstr>II. Image Classifier process</vt:lpstr>
      <vt:lpstr>III. DL() Learning process</vt:lpstr>
      <vt:lpstr>IV. Transfer weight</vt:lpstr>
      <vt:lpstr>Deep learning VS Machine Learning</vt:lpstr>
      <vt:lpstr>Reinforcement Learning ? (RL)</vt:lpstr>
      <vt:lpstr>Reinforcement Learning ? (RL)</vt:lpstr>
      <vt:lpstr>Workflow</vt:lpstr>
      <vt:lpstr> Difference between Deep Learning and Reinforcement Learning  </vt:lpstr>
      <vt:lpstr>Conclusion</vt:lpstr>
      <vt:lpstr>PowerPoint Presentation</vt:lpstr>
      <vt:lpstr> How self-driving cars 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Batgerel Tumurbaatar</dc:creator>
  <cp:lastModifiedBy>Batgerel Tumurbaatar</cp:lastModifiedBy>
  <cp:revision>45</cp:revision>
  <dcterms:created xsi:type="dcterms:W3CDTF">2019-08-10T07:55:51Z</dcterms:created>
  <dcterms:modified xsi:type="dcterms:W3CDTF">2019-08-18T11:15:01Z</dcterms:modified>
</cp:coreProperties>
</file>